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87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59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8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8D57-D67D-4280-A871-D102421BD0E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7C5F56-BCF4-442E-87DE-1020A0B8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Kristen ITC" panose="03050502040202030202" pitchFamily="66" charset="0"/>
              </a:rPr>
              <a:t>Substance Abuse</a:t>
            </a:r>
            <a:endParaRPr lang="en-US" sz="3200" dirty="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Alcohol and illicit drugs</a:t>
            </a: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Marijuana</a:t>
            </a: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Tobacco</a:t>
            </a: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Prescription drugs</a:t>
            </a:r>
          </a:p>
          <a:p>
            <a:endParaRPr lang="en-US" dirty="0"/>
          </a:p>
        </p:txBody>
      </p:sp>
      <p:pic>
        <p:nvPicPr>
          <p:cNvPr id="6150" name="Picture 6" descr="http://www.thelockingcap.com/wp-content/uploads/2013/07/substance-abuse-te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43184"/>
            <a:ext cx="2931159" cy="21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addictionsearch.com/_media/addictionsearch/stock/430_238/substance_abuse_heart_related_dang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14" y="956804"/>
            <a:ext cx="7060864" cy="3908108"/>
          </a:xfrm>
          <a:prstGeom prst="rect">
            <a:avLst/>
          </a:prstGeom>
          <a:noFill/>
          <a:scene3d>
            <a:camera prst="orthographicFront">
              <a:rot lat="0" lon="2159997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6765" y="6005947"/>
            <a:ext cx="603106" cy="6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Kristen ITC" panose="03050502040202030202" pitchFamily="66" charset="0"/>
              </a:rPr>
              <a:t>Suicide</a:t>
            </a:r>
            <a:endParaRPr lang="en-US" sz="4800" dirty="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Adults age 35-64</a:t>
            </a:r>
          </a:p>
          <a:p>
            <a:r>
              <a:rPr 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Greatest amount among people aged 50-54</a:t>
            </a:r>
          </a:p>
          <a:p>
            <a:r>
              <a:rPr 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White(40%) , American Indian and Alaska Natives (65%)</a:t>
            </a:r>
          </a:p>
          <a:p>
            <a:r>
              <a:rPr 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Increased 23% or more across U.S.</a:t>
            </a:r>
          </a:p>
          <a:p>
            <a:r>
              <a:rPr 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Firearm and hanging/suffocation (middle aged men)</a:t>
            </a:r>
          </a:p>
          <a:p>
            <a:r>
              <a:rPr 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Poising and firearm most common(middle aged women)</a:t>
            </a: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7414" y="7829130"/>
            <a:ext cx="2701629" cy="18324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http://afsputahchapter.com/wp-content/uploads/2010/10/suicide-by-method-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94" y="2858453"/>
            <a:ext cx="3511867" cy="3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8762" y="6126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anose="02020603050405020304" pitchFamily="18" charset="0"/>
              </a:rPr>
              <a:t>What’s Really Going On?:</a:t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Kristen ITC" panose="03050502040202030202" pitchFamily="66" charset="0"/>
                <a:cs typeface="Times New Roman" panose="02020603050405020304" pitchFamily="18" charset="0"/>
              </a:rPr>
              <a:t>Are you freaking out too?!</a:t>
            </a:r>
            <a:endParaRPr lang="en-US" dirty="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combat a Midlife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-Adaptive Strategies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Reframing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05" y="2025361"/>
            <a:ext cx="2967148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11" y="3671888"/>
            <a:ext cx="312885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96221" y="6156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Kristen ITC" panose="03050502040202030202" pitchFamily="66" charset="0"/>
              </a:rPr>
              <a:t>Intellectual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000" dirty="0"/>
              <a:t>Do cognitive skills decline in middle age</a:t>
            </a:r>
            <a:r>
              <a:rPr lang="en-US" sz="2000" dirty="0" smtClean="0"/>
              <a:t>?</a:t>
            </a:r>
            <a:endParaRPr lang="en-US" sz="2000" dirty="0"/>
          </a:p>
          <a:p>
            <a:pPr marL="0" indent="0" algn="ctr">
              <a:buNone/>
              <a:defRPr/>
            </a:pPr>
            <a:endParaRPr lang="en-US" sz="2000" dirty="0"/>
          </a:p>
          <a:p>
            <a:pPr marL="0" indent="0" algn="ctr">
              <a:buNone/>
              <a:defRPr/>
            </a:pPr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Risk factors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Protective factors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Gender differences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https://encrypted-tbn3.gstatic.com/images?q=tbn:ANd9GcTo4j7M2_LB1nxC6lfI-j1sTlcuh-IGE4WGauYEW4xUIVNV_WJ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09" y="2584436"/>
            <a:ext cx="2385701" cy="30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6283" y="6041363"/>
            <a:ext cx="617566" cy="6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91</Words>
  <Application>Microsoft Office PowerPoint</Application>
  <PresentationFormat>Widescreen</PresentationFormat>
  <Paragraphs>26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Kristen ITC</vt:lpstr>
      <vt:lpstr>Times New Roman</vt:lpstr>
      <vt:lpstr>Trebuchet MS</vt:lpstr>
      <vt:lpstr>Wingdings</vt:lpstr>
      <vt:lpstr>Wingdings 3</vt:lpstr>
      <vt:lpstr>Facet</vt:lpstr>
      <vt:lpstr>Substance Abuse</vt:lpstr>
      <vt:lpstr>Suicide</vt:lpstr>
      <vt:lpstr>What’s Really Going On?:  Are you freaking out too?!</vt:lpstr>
      <vt:lpstr>Intellectual Changes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Abuse</dc:title>
  <dc:creator>Suwilanji Kuezi-nke</dc:creator>
  <cp:lastModifiedBy>Suwilanji Kuezi-nke</cp:lastModifiedBy>
  <cp:revision>3</cp:revision>
  <dcterms:created xsi:type="dcterms:W3CDTF">2013-11-12T06:29:56Z</dcterms:created>
  <dcterms:modified xsi:type="dcterms:W3CDTF">2013-11-12T08:25:44Z</dcterms:modified>
</cp:coreProperties>
</file>