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25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95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2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459E-4689-45CE-8725-CC69B34E071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59ECCD-43E5-4EB0-8B92-428B97DF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Kristen ITC" panose="03050502040202030202" pitchFamily="66" charset="0"/>
              </a:rPr>
              <a:t>Seattle Longitudinal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Measures six skills over time: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Vocabulary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Verbal memory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Number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Spatial orientation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Inductive Reasoning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Perceptual Speed </a:t>
            </a:r>
          </a:p>
          <a:p>
            <a:endParaRPr lang="en-US" dirty="0"/>
          </a:p>
        </p:txBody>
      </p:sp>
      <p:pic>
        <p:nvPicPr>
          <p:cNvPr id="5" name="Picture 4" descr="cog_across_lifesp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10" y="1930400"/>
            <a:ext cx="4984252" cy="371643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4721" y="5897881"/>
            <a:ext cx="791528" cy="7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Kristen ITC" panose="03050502040202030202" pitchFamily="66" charset="0"/>
              </a:rPr>
              <a:t>Gains in the Middle Aged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Bilateralization and neuroplasticity</a:t>
            </a:r>
          </a:p>
          <a:p>
            <a:r>
              <a:rPr lang="en-US" sz="3200" dirty="0"/>
              <a:t>Emotional Regulation</a:t>
            </a:r>
          </a:p>
          <a:p>
            <a:r>
              <a:rPr lang="en-US" sz="3200" dirty="0"/>
              <a:t>Decision Making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45" y="1775991"/>
            <a:ext cx="2514124" cy="3791794"/>
          </a:xfrm>
          <a:prstGeom prst="rect">
            <a:avLst/>
          </a:prstGeom>
        </p:spPr>
      </p:pic>
      <p:pic>
        <p:nvPicPr>
          <p:cNvPr id="5" name="Picture 4" descr="Bill Gat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72" y="4100975"/>
            <a:ext cx="3248299" cy="263924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1191" y="6041362"/>
            <a:ext cx="698857" cy="6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Kristen ITC" panose="03050502040202030202" pitchFamily="66" charset="0"/>
              </a:rPr>
              <a:t>Personality Change vs. Stability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Theories Supporting Stability: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Freud</a:t>
            </a:r>
          </a:p>
          <a:p>
            <a:r>
              <a:rPr lang="en-US" dirty="0"/>
              <a:t>The Trait Theory	</a:t>
            </a:r>
          </a:p>
          <a:p>
            <a:r>
              <a:rPr lang="en-US" dirty="0" err="1"/>
              <a:t>Caspi</a:t>
            </a:r>
            <a:r>
              <a:rPr lang="en-US" altLang="en-US" dirty="0" err="1"/>
              <a:t>’</a:t>
            </a:r>
            <a:r>
              <a:rPr lang="en-US" dirty="0" err="1"/>
              <a:t>s</a:t>
            </a:r>
            <a:r>
              <a:rPr lang="en-US" dirty="0"/>
              <a:t> Contextual Model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Theories Supporting Change: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Jung</a:t>
            </a:r>
          </a:p>
          <a:p>
            <a:r>
              <a:rPr lang="en-US" dirty="0"/>
              <a:t>Erikson</a:t>
            </a:r>
          </a:p>
          <a:p>
            <a:r>
              <a:rPr lang="en-US" dirty="0" err="1"/>
              <a:t>Vaillant</a:t>
            </a:r>
            <a:endParaRPr lang="en-US" dirty="0"/>
          </a:p>
          <a:p>
            <a:endParaRPr lang="en-US" dirty="0"/>
          </a:p>
        </p:txBody>
      </p:sp>
      <p:pic>
        <p:nvPicPr>
          <p:cNvPr id="5124" name="Picture 4" descr="http://thumbs.dreamstime.com/z/personality-traits-19168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8" y="3910801"/>
            <a:ext cx="2947199" cy="294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2483" y="6041363"/>
            <a:ext cx="648046" cy="6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0"/>
    </mc:Choice>
    <mc:Fallback xmlns="">
      <p:transition spd="slow" advClick="0" advTm="2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Kristen ITC" panose="03050502040202030202" pitchFamily="66" charset="0"/>
              </a:rPr>
              <a:t>The Trait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altLang="en-US" dirty="0"/>
              <a:t>“</a:t>
            </a:r>
            <a:r>
              <a:rPr lang="en-US" dirty="0"/>
              <a:t>Big Five</a:t>
            </a:r>
            <a:r>
              <a:rPr lang="en-US" altLang="en-US" dirty="0"/>
              <a:t>”</a:t>
            </a:r>
            <a:r>
              <a:rPr lang="en-US" dirty="0"/>
              <a:t> Personality Traits</a:t>
            </a:r>
          </a:p>
          <a:p>
            <a:r>
              <a:rPr lang="en-US" dirty="0"/>
              <a:t>Neuroticism</a:t>
            </a:r>
          </a:p>
          <a:p>
            <a:r>
              <a:rPr lang="en-US" dirty="0"/>
              <a:t>Extroversion</a:t>
            </a:r>
          </a:p>
          <a:p>
            <a:r>
              <a:rPr lang="en-US" dirty="0"/>
              <a:t>Conscientiousness</a:t>
            </a:r>
          </a:p>
          <a:p>
            <a:r>
              <a:rPr lang="en-US" dirty="0"/>
              <a:t>Agreeableness</a:t>
            </a:r>
          </a:p>
          <a:p>
            <a:r>
              <a:rPr lang="en-US" dirty="0"/>
              <a:t>Openness to Change</a:t>
            </a:r>
          </a:p>
          <a:p>
            <a:endParaRPr lang="en-US" dirty="0"/>
          </a:p>
        </p:txBody>
      </p:sp>
      <p:pic>
        <p:nvPicPr>
          <p:cNvPr id="11266" name="Picture 2" descr="http://quotes-lover.com/wp-content/uploads/2013/04/The-only-reason-Im-fat-is-because-a-tiny-body-couldnt-store-all-this-personal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02" y="107018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1" y="6065521"/>
            <a:ext cx="65436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69</Words>
  <Application>Microsoft Office PowerPoint</Application>
  <PresentationFormat>Widescreen</PresentationFormat>
  <Paragraphs>28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Kristen ITC</vt:lpstr>
      <vt:lpstr>Trebuchet MS</vt:lpstr>
      <vt:lpstr>Wingdings 3</vt:lpstr>
      <vt:lpstr>Facet</vt:lpstr>
      <vt:lpstr>Seattle Longitudinal Study</vt:lpstr>
      <vt:lpstr>Gains in the Middle Aged Brain</vt:lpstr>
      <vt:lpstr>Personality Change vs. Stability </vt:lpstr>
      <vt:lpstr>The Trait Theory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Longitudinal Study</dc:title>
  <dc:creator>Suwilanji Kuezi-nke</dc:creator>
  <cp:lastModifiedBy>Suwilanji Kuezi-nke</cp:lastModifiedBy>
  <cp:revision>3</cp:revision>
  <dcterms:created xsi:type="dcterms:W3CDTF">2013-11-12T06:48:04Z</dcterms:created>
  <dcterms:modified xsi:type="dcterms:W3CDTF">2013-11-12T08:27:08Z</dcterms:modified>
</cp:coreProperties>
</file>